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3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2539" y="6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2022/3/21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2022/3/21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6733A3-FCC3-4696-B0B4-32A8FE06D462}"/>
              </a:ext>
            </a:extLst>
          </p:cNvPr>
          <p:cNvSpPr txBox="1"/>
          <p:nvPr/>
        </p:nvSpPr>
        <p:spPr>
          <a:xfrm>
            <a:off x="220692" y="106639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【伝笑鳩】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2022-3</a:t>
            </a:r>
            <a:r>
              <a:rPr lang="en-US" altLang="ja-JP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-23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用原稿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A4A08E-28A7-46E2-A313-D4E9F225E2B1}"/>
              </a:ext>
            </a:extLst>
          </p:cNvPr>
          <p:cNvSpPr txBox="1"/>
          <p:nvPr/>
        </p:nvSpPr>
        <p:spPr>
          <a:xfrm>
            <a:off x="4716208" y="866802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9F2267D-7CBF-40B0-B5D7-041F1DDD6BE1}"/>
              </a:ext>
            </a:extLst>
          </p:cNvPr>
          <p:cNvSpPr txBox="1"/>
          <p:nvPr/>
        </p:nvSpPr>
        <p:spPr>
          <a:xfrm flipH="1">
            <a:off x="148120" y="506749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240C27-7BC8-4D31-B8D5-DA4A1FA47EBD}"/>
              </a:ext>
            </a:extLst>
          </p:cNvPr>
          <p:cNvSpPr txBox="1"/>
          <p:nvPr/>
        </p:nvSpPr>
        <p:spPr>
          <a:xfrm>
            <a:off x="148120" y="1391426"/>
            <a:ext cx="7007046" cy="75097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最近始めて聞いた言葉に「オリガルヒ」がある。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ロシアの富裕層をさす言葉らしい。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彼らは自家用ジェット機をもち、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いつでもどこでも好きなところにいける。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endParaRPr kumimoji="1" lang="en-US" altLang="ja-JP" sz="2400" b="1" dirty="0"/>
          </a:p>
          <a:p>
            <a:endParaRPr kumimoji="1" lang="en-US" altLang="ja-JP" sz="2400" b="1" dirty="0"/>
          </a:p>
          <a:p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ある人は、昼飯を食べにリオデジャネイロに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飛んだとのこと。「昼飯はリオで食った」と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大っぴらに言うと庶民にねたまれるので、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語順を逆に言うのが彼らのマナーとのこと。</a:t>
            </a:r>
            <a:endParaRPr kumimoji="1" lang="en-US" altLang="ja-JP" sz="2400" b="1" dirty="0"/>
          </a:p>
          <a:p>
            <a:endParaRPr kumimoji="1" lang="en-US" altLang="ja-JP" sz="2200" b="1" dirty="0"/>
          </a:p>
          <a:p>
            <a:r>
              <a:rPr kumimoji="1" lang="ja-JP" altLang="en-US" sz="2800" b="1" dirty="0"/>
              <a:t>「昼がリオ」を逆に＝＞「オリガルヒ」</a:t>
            </a:r>
            <a:endParaRPr kumimoji="1" lang="en-US" altLang="ja-JP" sz="28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同様に「パリで朝飯」は「リパでサア」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「晩飯はドバイ」では、「イバドはルヨ」と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いうとのこと。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6FAA49CE-3EBB-47B4-A959-1EC3582C4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343" y="3419840"/>
            <a:ext cx="1225624" cy="1506694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35D5D3A-172D-4F01-9120-67F64AA81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121" y="3419840"/>
            <a:ext cx="1657963" cy="141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454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1340</TotalTime>
  <Words>148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三浦 邦夫</cp:lastModifiedBy>
  <cp:revision>63</cp:revision>
  <cp:lastPrinted>2022-02-23T00:24:54Z</cp:lastPrinted>
  <dcterms:created xsi:type="dcterms:W3CDTF">2021-09-11T12:07:54Z</dcterms:created>
  <dcterms:modified xsi:type="dcterms:W3CDTF">2022-03-20T23:56:14Z</dcterms:modified>
</cp:coreProperties>
</file>