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73" r:id="rId2"/>
  </p:sldIdLst>
  <p:sldSz cx="6858000" cy="9144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三浦 邦夫" initials="三浦" lastIdx="7" clrIdx="0">
    <p:extLst>
      <p:ext uri="{19B8F6BF-5375-455C-9EA6-DF929625EA0E}">
        <p15:presenceInfo xmlns:p15="http://schemas.microsoft.com/office/powerpoint/2012/main" userId="b2e0878faf77dd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 varScale="1">
        <p:scale>
          <a:sx n="61" d="100"/>
          <a:sy n="61" d="100"/>
        </p:scale>
        <p:origin x="2539" y="62"/>
      </p:cViewPr>
      <p:guideLst>
        <p:guide orient="horz" pos="285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51FE0-FA28-4D04-8BFC-3C039F911885}" type="datetimeFigureOut">
              <a:rPr kumimoji="1" lang="ja-JP" altLang="en-US" smtClean="0"/>
              <a:t>2022/3/21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9313" y="1233488"/>
            <a:ext cx="24971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43B2FB-8750-47EF-8A6B-DA41E0540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994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08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494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849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17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61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01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5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86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2022/3/21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973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60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1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B7157-FF0F-4209-B2C8-E9B1CEE80F2C}" type="datetimeFigureOut">
              <a:rPr kumimoji="1" lang="ja-JP" altLang="en-US" smtClean="0"/>
              <a:t>2022/3/21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899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A6733A3-FCC3-4696-B0B4-32A8FE06D462}"/>
              </a:ext>
            </a:extLst>
          </p:cNvPr>
          <p:cNvSpPr txBox="1"/>
          <p:nvPr/>
        </p:nvSpPr>
        <p:spPr>
          <a:xfrm>
            <a:off x="220692" y="106639"/>
            <a:ext cx="61038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【伝笑鳩】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2022-3</a:t>
            </a:r>
            <a:r>
              <a:rPr lang="en-US" altLang="ja-JP" sz="2000" b="1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-23</a:t>
            </a:r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Joke Salon </a:t>
            </a:r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用原稿</a:t>
            </a:r>
            <a:r>
              <a:rPr lang="ja-JP" altLang="en-US" sz="2000" b="1" kern="100" dirty="0">
                <a:effectLst/>
                <a:latin typeface="Century" panose="020406040505050203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　　　　　　　</a:t>
            </a:r>
            <a:endParaRPr lang="en-US" altLang="ja-JP" sz="2000" b="1" kern="100" dirty="0">
              <a:effectLst/>
              <a:latin typeface="Century" panose="02040604050505020304" pitchFamily="18" charset="0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6A4A08E-28A7-46E2-A313-D4E9F225E2B1}"/>
              </a:ext>
            </a:extLst>
          </p:cNvPr>
          <p:cNvSpPr txBox="1"/>
          <p:nvPr/>
        </p:nvSpPr>
        <p:spPr>
          <a:xfrm>
            <a:off x="4716208" y="8668029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【</a:t>
            </a:r>
            <a:r>
              <a:rPr kumimoji="1" lang="ja-JP" altLang="en-US" b="1" dirty="0"/>
              <a:t>三浦　邦夫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9F2267D-7CBF-40B0-B5D7-041F1DDD6BE1}"/>
              </a:ext>
            </a:extLst>
          </p:cNvPr>
          <p:cNvSpPr txBox="1"/>
          <p:nvPr/>
        </p:nvSpPr>
        <p:spPr>
          <a:xfrm flipH="1">
            <a:off x="148120" y="506749"/>
            <a:ext cx="5315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u="sng" dirty="0"/>
              <a:t>ジージが孫に話す時事解説</a:t>
            </a:r>
            <a:r>
              <a:rPr kumimoji="1" lang="en-US" altLang="ja-JP" sz="3200" b="1" u="sng" dirty="0"/>
              <a:t> </a:t>
            </a:r>
            <a:endParaRPr kumimoji="1" lang="ja-JP" altLang="en-US" sz="3200" b="1" u="sng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7240C27-7BC8-4D31-B8D5-DA4A1FA47EBD}"/>
              </a:ext>
            </a:extLst>
          </p:cNvPr>
          <p:cNvSpPr txBox="1"/>
          <p:nvPr/>
        </p:nvSpPr>
        <p:spPr>
          <a:xfrm>
            <a:off x="148120" y="1391426"/>
            <a:ext cx="7007046" cy="75097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最近始めて聞いた言葉に「オリガルヒ」がある。</a:t>
            </a:r>
            <a:endParaRPr kumimoji="1" lang="en-US" altLang="ja-JP" sz="2400" b="1" dirty="0"/>
          </a:p>
          <a:p>
            <a:endParaRPr kumimoji="1" lang="en-US" altLang="ja-JP" sz="2400" b="1" dirty="0"/>
          </a:p>
          <a:p>
            <a:r>
              <a:rPr kumimoji="1" lang="ja-JP" altLang="en-US" sz="2400" b="1" dirty="0"/>
              <a:t>ロシアの富裕層をさす言葉らしい。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彼らは自家用ジェット機をもち、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いつでもどこでも好きなところにいける。</a:t>
            </a:r>
            <a:endParaRPr kumimoji="1" lang="en-US" altLang="ja-JP" sz="2400" b="1" dirty="0"/>
          </a:p>
          <a:p>
            <a:endParaRPr kumimoji="1" lang="en-US" altLang="ja-JP" sz="2400" b="1" dirty="0"/>
          </a:p>
          <a:p>
            <a:endParaRPr kumimoji="1" lang="en-US" altLang="ja-JP" sz="2400" b="1" dirty="0"/>
          </a:p>
          <a:p>
            <a:endParaRPr kumimoji="1" lang="en-US" altLang="ja-JP" sz="2400" b="1" dirty="0"/>
          </a:p>
          <a:p>
            <a:endParaRPr kumimoji="1" lang="en-US" altLang="ja-JP" sz="2400" b="1" dirty="0"/>
          </a:p>
          <a:p>
            <a:endParaRPr kumimoji="1" lang="en-US" altLang="ja-JP" sz="2400" b="1" dirty="0"/>
          </a:p>
          <a:p>
            <a:r>
              <a:rPr kumimoji="1" lang="ja-JP" altLang="en-US" sz="2400" b="1" dirty="0"/>
              <a:t>ある人は、昼飯を食べにリオデジャネイロに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飛んだとのこと。「昼飯はリオで食った」と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大っぴらに言うと庶民にねたまれるので、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語順を逆に言うのが彼らのマナーとのこと。</a:t>
            </a:r>
            <a:endParaRPr kumimoji="1" lang="en-US" altLang="ja-JP" sz="2400" b="1" dirty="0"/>
          </a:p>
          <a:p>
            <a:endParaRPr kumimoji="1" lang="en-US" altLang="ja-JP" sz="2200" b="1" dirty="0"/>
          </a:p>
          <a:p>
            <a:r>
              <a:rPr kumimoji="1" lang="ja-JP" altLang="en-US" sz="2800" b="1" dirty="0"/>
              <a:t>「昼がリオ」を逆に＝＞「オリガルヒ」</a:t>
            </a:r>
            <a:endParaRPr kumimoji="1" lang="en-US" altLang="ja-JP" sz="2800" b="1" dirty="0"/>
          </a:p>
          <a:p>
            <a:endParaRPr kumimoji="1" lang="en-US" altLang="ja-JP" sz="2400" b="1" dirty="0"/>
          </a:p>
          <a:p>
            <a:r>
              <a:rPr kumimoji="1" lang="ja-JP" altLang="en-US" sz="2400" b="1" dirty="0"/>
              <a:t>同様に「パリで朝飯」は「リパでサア」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「晩飯はドバイ」では、「イバドはルヨ」と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いうとのこと。</a:t>
            </a: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6FAA49CE-3EBB-47B4-A959-1EC3582C48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343" y="3419840"/>
            <a:ext cx="1225624" cy="1506694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E35D5D3A-172D-4F01-9120-67F64AA813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121" y="3419840"/>
            <a:ext cx="1657963" cy="141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454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1340</TotalTime>
  <Words>148</Words>
  <Application>Microsoft Office PowerPoint</Application>
  <PresentationFormat>画面に合わせる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三浦 邦夫</dc:creator>
  <cp:lastModifiedBy>三浦 邦夫</cp:lastModifiedBy>
  <cp:revision>63</cp:revision>
  <cp:lastPrinted>2022-02-23T00:24:54Z</cp:lastPrinted>
  <dcterms:created xsi:type="dcterms:W3CDTF">2021-09-11T12:07:54Z</dcterms:created>
  <dcterms:modified xsi:type="dcterms:W3CDTF">2022-03-20T23:56:14Z</dcterms:modified>
</cp:coreProperties>
</file>